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" TargetMode="External"/><Relationship Id="rId2" Type="http://schemas.openxmlformats.org/officeDocument/2006/relationships/hyperlink" Target="https://www.mynextmove.org/explore/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wicksd.org/Page/293" TargetMode="External"/><Relationship Id="rId2" Type="http://schemas.openxmlformats.org/officeDocument/2006/relationships/hyperlink" Target="https://cilcp.org/direct-care-worker-trai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wicksd.org/Page/293" TargetMode="External"/><Relationship Id="rId2" Type="http://schemas.openxmlformats.org/officeDocument/2006/relationships/hyperlink" Target="https://www.berwicksd.org/domain/1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templates.office.com/en-us/resume-templates" TargetMode="External"/><Relationship Id="rId4" Type="http://schemas.openxmlformats.org/officeDocument/2006/relationships/hyperlink" Target="https://www.berwicksd.org/Page/2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melito@berwicksd.org" TargetMode="External"/><Relationship Id="rId2" Type="http://schemas.openxmlformats.org/officeDocument/2006/relationships/hyperlink" Target="mailto:azluchowski@berwicksd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mith@berwicksd.org" TargetMode="External"/><Relationship Id="rId5" Type="http://schemas.openxmlformats.org/officeDocument/2006/relationships/hyperlink" Target="mailto:ccurry@berwicksd.org" TargetMode="External"/><Relationship Id="rId4" Type="http://schemas.openxmlformats.org/officeDocument/2006/relationships/hyperlink" Target="mailto:jhestor@berwick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802298"/>
            <a:ext cx="10960099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Senior year information </a:t>
            </a:r>
            <a:br>
              <a:rPr lang="en-US" dirty="0"/>
            </a:br>
            <a:r>
              <a:rPr lang="en-US" dirty="0"/>
              <a:t>&amp;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“Your life is your story. Write well. Edit often.”</a:t>
            </a:r>
          </a:p>
          <a:p>
            <a:r>
              <a:rPr lang="en-US" dirty="0"/>
              <a:t>			</a:t>
            </a:r>
            <a:r>
              <a:rPr lang="en-US" sz="1400" i="1" dirty="0"/>
              <a:t>― Susan Statham (Author, Artist)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6990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Post-secondary options</a:t>
            </a:r>
            <a:br>
              <a:rPr lang="en-US" dirty="0"/>
            </a:br>
            <a:r>
              <a:rPr lang="en-US" sz="1800" dirty="0"/>
              <a:t>for entering the workforce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*College</a:t>
            </a:r>
          </a:p>
          <a:p>
            <a:r>
              <a:rPr lang="en-US" dirty="0"/>
              <a:t>*Trade School 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On-the-job Training (OJT)</a:t>
            </a:r>
          </a:p>
          <a:p>
            <a:r>
              <a:rPr lang="en-US" dirty="0"/>
              <a:t>Certifications</a:t>
            </a:r>
          </a:p>
          <a:p>
            <a:r>
              <a:rPr lang="en-US" dirty="0"/>
              <a:t>Licensures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*Indicates the need to file the FAFSA </a:t>
            </a:r>
          </a:p>
        </p:txBody>
      </p:sp>
    </p:spTree>
    <p:extLst>
      <p:ext uri="{BB962C8B-B14F-4D97-AF65-F5344CB8AC3E}">
        <p14:creationId xmlns:p14="http://schemas.microsoft.com/office/powerpoint/2010/main" val="236357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want to do next? </a:t>
            </a:r>
            <a:br>
              <a:rPr lang="en-US" dirty="0"/>
            </a:br>
            <a:r>
              <a:rPr lang="en-US" sz="2000" dirty="0"/>
              <a:t>(not forever)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Get paid for what you like to do:</a:t>
            </a:r>
          </a:p>
          <a:p>
            <a:pPr marL="0" indent="0">
              <a:buNone/>
            </a:pPr>
            <a:r>
              <a:rPr lang="en-US" dirty="0"/>
              <a:t>(Take an interest inventory)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"My Next Move“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Occupations: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O*Net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87" y="2645663"/>
            <a:ext cx="41624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220765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Upcoming Workshops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7" y="745382"/>
            <a:ext cx="9603275" cy="5312518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Thursday, October 27 2022:</a:t>
            </a:r>
            <a:r>
              <a:rPr lang="en-US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Direct Care Worker Training @ BHS: 8:00am-2:30pm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want to make a difference as a paid caregiver?  Participating in this one-day training will qualify you for employment in Pennsylvania homecare agencies.  </a:t>
            </a:r>
            <a:r>
              <a:rPr lang="en-US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https://cilcp.org/direct-care-worker-training/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Thursday, October 27 2022:</a:t>
            </a:r>
            <a:r>
              <a:rPr lang="en-US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FAFSA Completion Night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BHS Library: 3:00-5:00pm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Advance registration is required in the high school guidance office.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November 3, 2022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Armed Services Vocational Aptitude Battery (ASVABS)  Periods HR-4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(Room 45)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November 9, 2022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Job Corps Presentation: 10:00am (Large Conference Room)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November 9</a:t>
            </a:r>
            <a:r>
              <a:rPr lang="en-US" b="1" u="sng" baseline="300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10</a:t>
            </a:r>
            <a:r>
              <a:rPr lang="en-US" b="1" u="sng" baseline="300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(after school 3-6pm)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Graduation Project Presentations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Seniors will present their Graduation Project to a panel of teachers.  Information can be found on the high school webpage. </a:t>
            </a:r>
            <a:r>
              <a:rPr lang="en-US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https://www.berwicksd.org/Page/293</a:t>
            </a:r>
            <a:r>
              <a:rPr lang="en-US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Coming in November/December: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Brotherhood of Electrical Workers (IBEW)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Local #44 Sheet Metal Workers Union (HVAC)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Air Balancing Engineers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612" y="21113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463" y="169519"/>
            <a:ext cx="9603275" cy="1049235"/>
          </a:xfrm>
        </p:spPr>
        <p:txBody>
          <a:bodyPr/>
          <a:lstStyle/>
          <a:p>
            <a:r>
              <a:rPr lang="en-US" dirty="0"/>
              <a:t>Graduation Project &amp; Getting Involved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028700"/>
            <a:ext cx="11353800" cy="5003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300" dirty="0">
                <a:hlinkClick r:id="rId2"/>
              </a:rPr>
              <a:t>Berwick High School Guidance webpage</a:t>
            </a:r>
            <a:endParaRPr lang="en-US" sz="3300" dirty="0"/>
          </a:p>
          <a:p>
            <a:pPr marL="0" indent="0" algn="ctr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Graduation Project Packet</a:t>
            </a:r>
            <a:r>
              <a:rPr lang="en-US" dirty="0"/>
              <a:t> :  </a:t>
            </a:r>
            <a:r>
              <a:rPr lang="en-US" b="1" dirty="0"/>
              <a:t>Presentation dates: November 9</a:t>
            </a:r>
            <a:r>
              <a:rPr lang="en-US" b="1" baseline="30000" dirty="0"/>
              <a:t>th</a:t>
            </a:r>
            <a:r>
              <a:rPr lang="en-US" b="1" dirty="0"/>
              <a:t> and 10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/>
              <a:t>30 hours of community service/job shadow &amp; the career/college research project/PowerPoint.</a:t>
            </a:r>
          </a:p>
          <a:p>
            <a:pPr marL="0" indent="0">
              <a:buNone/>
            </a:pPr>
            <a:r>
              <a:rPr lang="en-US" dirty="0"/>
              <a:t>You can begin accumulating hours the summer after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Current Volunteer Opportunities for YOU!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These are updated-check this page AND listen to or read the announcements.  They are also sent to your email.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Resume Templates: Build yours today!</a:t>
            </a:r>
            <a:r>
              <a:rPr lang="en-US" dirty="0"/>
              <a:t>:  Resumes show the world who you are (on a piece of paper)</a:t>
            </a:r>
          </a:p>
          <a:p>
            <a:pPr marL="0" indent="0">
              <a:buNone/>
            </a:pPr>
            <a:r>
              <a:rPr lang="en-US" dirty="0"/>
              <a:t>You will need a resume to secure </a:t>
            </a:r>
            <a:r>
              <a:rPr lang="en-US" i="1" dirty="0"/>
              <a:t>letters of recommendation </a:t>
            </a:r>
            <a:r>
              <a:rPr lang="en-US" dirty="0"/>
              <a:t>for </a:t>
            </a:r>
            <a:r>
              <a:rPr lang="en-US" i="1" dirty="0"/>
              <a:t>college</a:t>
            </a:r>
            <a:r>
              <a:rPr lang="en-US" dirty="0"/>
              <a:t>, for </a:t>
            </a:r>
            <a:r>
              <a:rPr lang="en-US" i="1" dirty="0"/>
              <a:t>employment</a:t>
            </a:r>
            <a:r>
              <a:rPr lang="en-US" dirty="0"/>
              <a:t>, in order to apply for </a:t>
            </a:r>
            <a:r>
              <a:rPr lang="en-US" i="1" dirty="0"/>
              <a:t>scholarships.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019" y="2356879"/>
            <a:ext cx="2717982" cy="15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71501"/>
            <a:ext cx="9603275" cy="128225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buClr>
                <a:srgbClr val="B71E42"/>
              </a:buClr>
              <a:buSzPct val="100000"/>
            </a:pPr>
            <a:r>
              <a:rPr lang="en-US" dirty="0"/>
              <a:t>Berwick High school Guidance office</a:t>
            </a:r>
            <a:br>
              <a:rPr lang="en-US" dirty="0"/>
            </a:br>
            <a:r>
              <a:rPr lang="en-US" sz="1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3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website: </a:t>
            </a:r>
            <a:r>
              <a:rPr lang="en-US" sz="1400" i="1" u="sng" cap="none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https://www.berwicksd.org/domain/135</a:t>
            </a:r>
            <a:br>
              <a:rPr lang="en-US" sz="13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1579" y="1562100"/>
            <a:ext cx="4749800" cy="48641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Career?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Ms. Zluchowski, School Counselor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12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career, military, trade school, OJT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azluchowski@berwicksd.org</a:t>
            </a: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College?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Ms. Melito, School Counselor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12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college counselor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hmelito@berwicksd.org</a:t>
            </a:r>
            <a:endParaRPr lang="en-US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transfer to cyber: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Mrs. Hestor, School Counselor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grade &amp; Cyber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jhestor@berwicksd.org</a:t>
            </a:r>
            <a:endParaRPr lang="en-US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45300" y="1723632"/>
            <a:ext cx="450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Mrs. Curry, Guidance Secretary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570-759-6400 ext. 3103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ccurry@berwicksd.org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Mrs. Smith, Prevention Specialist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msmith@berwicksd.org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784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165</TotalTime>
  <Words>531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Gallery</vt:lpstr>
      <vt:lpstr>Senior year information  &amp; opportunities</vt:lpstr>
      <vt:lpstr>Post-secondary options for entering the workforce </vt:lpstr>
      <vt:lpstr>What do you want to do next?  (not forever)</vt:lpstr>
      <vt:lpstr>Upcoming Workshops </vt:lpstr>
      <vt:lpstr>Graduation Project &amp; Getting Involved </vt:lpstr>
      <vt:lpstr>Berwick High school Guidance office   Visit our website: https://www.berwicksd.org/domain/135 </vt:lpstr>
    </vt:vector>
  </TitlesOfParts>
  <Company>BASD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year information  &amp; opportunities</dc:title>
  <dc:creator>APRIL ZLUCHOWSKI</dc:creator>
  <cp:lastModifiedBy>Caroline Curry</cp:lastModifiedBy>
  <cp:revision>10</cp:revision>
  <dcterms:created xsi:type="dcterms:W3CDTF">2022-10-20T17:53:29Z</dcterms:created>
  <dcterms:modified xsi:type="dcterms:W3CDTF">2022-11-02T13:04:18Z</dcterms:modified>
</cp:coreProperties>
</file>